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08" r:id="rId5"/>
    <p:sldId id="289" r:id="rId6"/>
    <p:sldId id="261" r:id="rId7"/>
    <p:sldId id="290" r:id="rId8"/>
    <p:sldId id="291" r:id="rId9"/>
    <p:sldId id="264" r:id="rId10"/>
    <p:sldId id="265" r:id="rId11"/>
    <p:sldId id="314" r:id="rId12"/>
    <p:sldId id="315" r:id="rId13"/>
    <p:sldId id="316" r:id="rId14"/>
    <p:sldId id="293" r:id="rId15"/>
    <p:sldId id="271" r:id="rId16"/>
    <p:sldId id="272" r:id="rId17"/>
    <p:sldId id="294" r:id="rId18"/>
    <p:sldId id="309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13" r:id="rId29"/>
  </p:sldIdLst>
  <p:sldSz cx="9144000" cy="5143500" type="screen16x9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58"/>
  </p:normalViewPr>
  <p:slideViewPr>
    <p:cSldViewPr snapToGrid="0" snapToObjects="1">
      <p:cViewPr varScale="1">
        <p:scale>
          <a:sx n="136" d="100"/>
          <a:sy n="136" d="100"/>
        </p:scale>
        <p:origin x="81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983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94526" cy="394335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  <a:lvl2pPr algn="l">
              <a:defRPr>
                <a:solidFill>
                  <a:srgbClr val="000000"/>
                </a:solidFill>
              </a:defRPr>
            </a:lvl2pPr>
            <a:lvl3pPr algn="l">
              <a:defRPr>
                <a:solidFill>
                  <a:srgbClr val="000000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  <a:lvl5pPr algn="l"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57200" y="4406308"/>
            <a:ext cx="8229600" cy="73719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800">
                <a:solidFill>
                  <a:srgbClr val="000000"/>
                </a:solidFill>
              </a:defRPr>
            </a:lvl1pPr>
            <a:lvl2pPr>
              <a:spcBef>
                <a:spcPts val="300"/>
              </a:spcBef>
              <a:defRPr sz="1800">
                <a:solidFill>
                  <a:srgbClr val="000000"/>
                </a:solidFill>
              </a:defRPr>
            </a:lvl2pPr>
            <a:lvl3pPr>
              <a:spcBef>
                <a:spcPts val="300"/>
              </a:spcBef>
              <a:defRPr sz="1800">
                <a:solidFill>
                  <a:srgbClr val="000000"/>
                </a:solidFill>
              </a:defRPr>
            </a:lvl3pPr>
            <a:lvl4pPr>
              <a:spcBef>
                <a:spcPts val="300"/>
              </a:spcBef>
              <a:defRPr sz="1800">
                <a:solidFill>
                  <a:srgbClr val="000000"/>
                </a:solidFill>
              </a:defRPr>
            </a:lvl4pPr>
            <a:lvl5pPr>
              <a:spcBef>
                <a:spcPts val="30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5800" y="297467"/>
            <a:ext cx="7772400" cy="244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2840053"/>
            <a:ext cx="7772400" cy="207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56790" y="4762637"/>
            <a:ext cx="548700" cy="367950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>
            <a:spAutoFit/>
          </a:bodyPr>
          <a:lstStyle>
            <a:lvl1pPr algn="r">
              <a:defRPr sz="13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algn="ctr">
        <a:defRPr sz="4800">
          <a:latin typeface="Arial"/>
          <a:ea typeface="Arial"/>
          <a:cs typeface="Arial"/>
          <a:sym typeface="Arial"/>
        </a:defRPr>
      </a:lvl1pPr>
      <a:lvl2pPr algn="ctr">
        <a:defRPr sz="4800">
          <a:latin typeface="Arial"/>
          <a:ea typeface="Arial"/>
          <a:cs typeface="Arial"/>
          <a:sym typeface="Arial"/>
        </a:defRPr>
      </a:lvl2pPr>
      <a:lvl3pPr algn="ctr">
        <a:defRPr sz="4800">
          <a:latin typeface="Arial"/>
          <a:ea typeface="Arial"/>
          <a:cs typeface="Arial"/>
          <a:sym typeface="Arial"/>
        </a:defRPr>
      </a:lvl3pPr>
      <a:lvl4pPr algn="ctr">
        <a:defRPr sz="4800">
          <a:latin typeface="Arial"/>
          <a:ea typeface="Arial"/>
          <a:cs typeface="Arial"/>
          <a:sym typeface="Arial"/>
        </a:defRPr>
      </a:lvl4pPr>
      <a:lvl5pPr algn="ctr">
        <a:defRPr sz="4800">
          <a:latin typeface="Arial"/>
          <a:ea typeface="Arial"/>
          <a:cs typeface="Arial"/>
          <a:sym typeface="Arial"/>
        </a:defRPr>
      </a:lvl5pPr>
      <a:lvl6pPr algn="ctr">
        <a:defRPr sz="4800">
          <a:latin typeface="Arial"/>
          <a:ea typeface="Arial"/>
          <a:cs typeface="Arial"/>
          <a:sym typeface="Arial"/>
        </a:defRPr>
      </a:lvl6pPr>
      <a:lvl7pPr algn="ctr">
        <a:defRPr sz="4800">
          <a:latin typeface="Arial"/>
          <a:ea typeface="Arial"/>
          <a:cs typeface="Arial"/>
          <a:sym typeface="Arial"/>
        </a:defRPr>
      </a:lvl7pPr>
      <a:lvl8pPr algn="ctr">
        <a:defRPr sz="4800">
          <a:latin typeface="Arial"/>
          <a:ea typeface="Arial"/>
          <a:cs typeface="Arial"/>
          <a:sym typeface="Arial"/>
        </a:defRPr>
      </a:lvl8pPr>
      <a:lvl9pPr algn="ctr">
        <a:defRPr sz="4800">
          <a:latin typeface="Arial"/>
          <a:ea typeface="Arial"/>
          <a:cs typeface="Arial"/>
          <a:sym typeface="Arial"/>
        </a:defRPr>
      </a:lvl9pPr>
    </p:titleStyle>
    <p:bodyStyle>
      <a:lvl1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1pPr>
      <a:lvl2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2pPr>
      <a:lvl3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3pPr>
      <a:lvl4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4pPr>
      <a:lvl5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5pPr>
      <a:lvl6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6pPr>
      <a:lvl7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7pPr>
      <a:lvl8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8pPr>
      <a:lvl9pPr algn="ctr">
        <a:defRPr sz="1400">
          <a:solidFill>
            <a:srgbClr val="666666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3172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nb-NO" sz="800" dirty="0">
                <a:solidFill>
                  <a:srgbClr val="000000">
                    <a:alpha val="40000"/>
                  </a:srgbClr>
                </a:solidFill>
              </a:rPr>
              <a:t>: Google Analytics </a:t>
            </a:r>
            <a:r>
              <a:rPr lang="nb-NO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nb-NO" sz="800" dirty="0">
                <a:solidFill>
                  <a:srgbClr val="000000">
                    <a:alpha val="40000"/>
                  </a:srgbClr>
                </a:solidFill>
              </a:rPr>
              <a:t> 2015, TNS </a:t>
            </a:r>
            <a:r>
              <a:rPr lang="nb-NO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nb-NO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  <a:endParaRPr lang="en-US" sz="800" dirty="0">
              <a:solidFill>
                <a:srgbClr val="000000">
                  <a:alpha val="40000"/>
                </a:srgbClr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17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Google Analytics,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356130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4.jpg" descr="2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7595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Google Analytics,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6247928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2172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</a:t>
            </a:r>
            <a:r>
              <a:rPr lang="ru-RU" sz="800" dirty="0" smtClean="0">
                <a:solidFill>
                  <a:srgbClr val="000000">
                    <a:alpha val="40000"/>
                  </a:srgbClr>
                </a:solidFill>
              </a:rPr>
              <a:t>Яндекс Метрика</a:t>
            </a:r>
            <a:r>
              <a:rPr lang="en-US" sz="800" dirty="0" smtClean="0">
                <a:solidFill>
                  <a:srgbClr val="000000">
                    <a:alpha val="40000"/>
                  </a:srgbClr>
                </a:solidFill>
              </a:rPr>
              <a:t>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Google Analytics,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1643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</a:t>
            </a:r>
            <a:r>
              <a:rPr lang="en-US" sz="800" dirty="0" smtClean="0">
                <a:solidFill>
                  <a:srgbClr val="000000">
                    <a:alpha val="40000"/>
                  </a:srgbClr>
                </a:solidFill>
              </a:rPr>
              <a:t>TNS,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141336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8328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chemeClr val="bg1">
                    <a:alpha val="40000"/>
                  </a:schemeClr>
                </a:solidFill>
              </a:rPr>
              <a:t>Источник</a:t>
            </a:r>
            <a:r>
              <a:rPr lang="en-US" sz="800" dirty="0">
                <a:solidFill>
                  <a:schemeClr val="bg1">
                    <a:alpha val="40000"/>
                  </a:schemeClr>
                </a:solidFill>
              </a:rPr>
              <a:t>: </a:t>
            </a:r>
            <a:r>
              <a:rPr lang="ru-RU" sz="800" dirty="0" smtClean="0">
                <a:solidFill>
                  <a:schemeClr val="bg1">
                    <a:alpha val="40000"/>
                  </a:schemeClr>
                </a:solidFill>
              </a:rPr>
              <a:t>внутрен</a:t>
            </a:r>
            <a:r>
              <a:rPr lang="ru-RU" sz="800" dirty="0">
                <a:solidFill>
                  <a:schemeClr val="bg1">
                    <a:alpha val="40000"/>
                  </a:schemeClr>
                </a:solidFill>
              </a:rPr>
              <a:t>н</a:t>
            </a:r>
            <a:r>
              <a:rPr lang="ru-RU" sz="800" dirty="0" smtClean="0">
                <a:solidFill>
                  <a:schemeClr val="bg1">
                    <a:alpha val="40000"/>
                  </a:schemeClr>
                </a:solidFill>
              </a:rPr>
              <a:t>яя статистика сайта</a:t>
            </a:r>
            <a:r>
              <a:rPr lang="en-US" sz="800" dirty="0" smtClean="0">
                <a:solidFill>
                  <a:schemeClr val="bg1">
                    <a:alpha val="40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alpha val="40000"/>
                  </a:schemeClr>
                </a:solidFill>
              </a:rPr>
              <a:t>сентябрь</a:t>
            </a:r>
            <a:r>
              <a:rPr lang="en-US" sz="800" dirty="0">
                <a:solidFill>
                  <a:schemeClr val="bg1">
                    <a:alpha val="40000"/>
                  </a:schemeClr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6279811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4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983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662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90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089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671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052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034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587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186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Google Analytics,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017695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29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672" y="4598930"/>
            <a:ext cx="22124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Источник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: Google Analytics, </a:t>
            </a:r>
            <a:r>
              <a:rPr lang="en-US" sz="800" dirty="0" err="1">
                <a:solidFill>
                  <a:srgbClr val="000000">
                    <a:alpha val="40000"/>
                  </a:srgbClr>
                </a:solidFill>
              </a:rPr>
              <a:t>сентябрь</a:t>
            </a:r>
            <a:r>
              <a:rPr lang="en-US" sz="800" dirty="0">
                <a:solidFill>
                  <a:srgbClr val="000000">
                    <a:alpha val="40000"/>
                  </a:srgbClr>
                </a:solidFill>
              </a:rPr>
              <a:t> 2015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938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35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2672" y="4598930"/>
            <a:ext cx="28328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chemeClr val="bg1">
                    <a:alpha val="40000"/>
                  </a:schemeClr>
                </a:solidFill>
              </a:rPr>
              <a:t>Источник</a:t>
            </a:r>
            <a:r>
              <a:rPr lang="en-US" sz="800" dirty="0">
                <a:solidFill>
                  <a:schemeClr val="bg1">
                    <a:alpha val="40000"/>
                  </a:schemeClr>
                </a:solidFill>
              </a:rPr>
              <a:t>: </a:t>
            </a:r>
            <a:r>
              <a:rPr lang="ru-RU" sz="800" dirty="0" smtClean="0">
                <a:solidFill>
                  <a:schemeClr val="bg1">
                    <a:alpha val="40000"/>
                  </a:schemeClr>
                </a:solidFill>
              </a:rPr>
              <a:t>внутрен</a:t>
            </a:r>
            <a:r>
              <a:rPr lang="ru-RU" sz="800" dirty="0">
                <a:solidFill>
                  <a:schemeClr val="bg1">
                    <a:alpha val="40000"/>
                  </a:schemeClr>
                </a:solidFill>
              </a:rPr>
              <a:t>н</a:t>
            </a:r>
            <a:r>
              <a:rPr lang="ru-RU" sz="800" dirty="0" smtClean="0">
                <a:solidFill>
                  <a:schemeClr val="bg1">
                    <a:alpha val="40000"/>
                  </a:schemeClr>
                </a:solidFill>
              </a:rPr>
              <a:t>яя статистика сайта</a:t>
            </a:r>
            <a:r>
              <a:rPr lang="en-US" sz="800" dirty="0" smtClean="0">
                <a:solidFill>
                  <a:schemeClr val="bg1">
                    <a:alpha val="40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alpha val="40000"/>
                  </a:schemeClr>
                </a:solidFill>
              </a:rPr>
              <a:t>сентябрь</a:t>
            </a:r>
            <a:r>
              <a:rPr lang="en-US" sz="800" dirty="0">
                <a:solidFill>
                  <a:schemeClr val="bg1">
                    <a:alpha val="40000"/>
                  </a:schemeClr>
                </a:solidFill>
              </a:rPr>
              <a:t> 2015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74</Words>
  <Application>Microsoft Office PowerPoint</Application>
  <PresentationFormat>Экран (16:9)</PresentationFormat>
  <Paragraphs>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Helvetica Neue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Оводкова</dc:creator>
  <cp:lastModifiedBy>Юлия Оводкова</cp:lastModifiedBy>
  <cp:revision>14</cp:revision>
  <dcterms:modified xsi:type="dcterms:W3CDTF">2016-08-03T12:01:13Z</dcterms:modified>
</cp:coreProperties>
</file>